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cs-CZ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57" d="100"/>
          <a:sy n="57" d="100"/>
        </p:scale>
        <p:origin x="237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21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91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1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96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63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95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98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7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D1310-1771-4E56-9BF6-8C59E1EAFB02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B738B-5689-4294-B2A6-FF10A3077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75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574412" cy="1138270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0" y="9778309"/>
            <a:ext cx="95744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6000" b="1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Script MT Bold" panose="03040602040607080904" pitchFamily="66" charset="0"/>
                <a:ea typeface="Calibri" panose="020F0502020204030204" pitchFamily="34" charset="0"/>
              </a:rPr>
              <a:t>16.12.2016</a:t>
            </a:r>
            <a:r>
              <a:rPr lang="cs-CZ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cript MT Bold" panose="03040602040607080904" pitchFamily="66" charset="0"/>
                <a:ea typeface="Calibri" panose="020F0502020204030204" pitchFamily="34" charset="0"/>
              </a:rPr>
              <a:t>v 18.00 hod </a:t>
            </a:r>
            <a:endParaRPr lang="cs-CZ" sz="3600" b="1" dirty="0">
              <a:solidFill>
                <a:schemeClr val="tx1">
                  <a:lumMod val="95000"/>
                  <a:lumOff val="5000"/>
                </a:schemeClr>
              </a:solidFill>
              <a:latin typeface="Script MT Bold" panose="03040602040607080904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6788" y="7687545"/>
            <a:ext cx="95744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6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v kostele sv. Jana Nepomuckého v </a:t>
            </a:r>
            <a:r>
              <a:rPr lang="cs-CZ" sz="3200" b="1" dirty="0" err="1" smtClean="0">
                <a:solidFill>
                  <a:srgbClr val="6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Huntírove</a:t>
            </a:r>
            <a:endParaRPr lang="cs-CZ" sz="2800" b="1" dirty="0">
              <a:solidFill>
                <a:srgbClr val="60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071" y="12267649"/>
            <a:ext cx="949934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rezervace místa je možná na tel. 499 395 263 nebo na podatelně </a:t>
            </a:r>
            <a:r>
              <a:rPr lang="cs-CZ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OÚ </a:t>
            </a:r>
            <a:r>
              <a:rPr lang="cs-CZ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 Vítězné</a:t>
            </a:r>
            <a:endParaRPr lang="cs-CZ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071" y="11805984"/>
            <a:ext cx="3103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Segoe Script" panose="020B0504020000000003" pitchFamily="34" charset="0"/>
                <a:ea typeface="Calibri" panose="020F0502020204030204" pitchFamily="34" charset="0"/>
              </a:rPr>
              <a:t>kostel je vytápěný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Segoe Script" panose="020B0504020000000003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37531" y="11828715"/>
            <a:ext cx="3551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Segoe Script" panose="020B0504020000000003" pitchFamily="34" charset="0"/>
                <a:ea typeface="Calibri" panose="020F0502020204030204" pitchFamily="34" charset="0"/>
              </a:rPr>
              <a:t>občerstvení zajištěno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Segoe Script" panose="020B0504020000000003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095625" y="11790184"/>
            <a:ext cx="29293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vstupné dobrovolné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6788" y="11317496"/>
            <a:ext cx="9547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600000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vystoupí i místní pěvecký sbor </a:t>
            </a:r>
            <a:r>
              <a:rPr lang="cs-CZ" sz="2400" b="1" dirty="0" err="1" smtClean="0">
                <a:solidFill>
                  <a:srgbClr val="600000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Vítězňáček</a:t>
            </a:r>
            <a:endParaRPr lang="cs-CZ" b="1" dirty="0">
              <a:solidFill>
                <a:srgbClr val="6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0" y="-1"/>
            <a:ext cx="9574412" cy="12801601"/>
          </a:xfrm>
          <a:prstGeom prst="rect">
            <a:avLst/>
          </a:prstGeom>
          <a:noFill/>
          <a:ln w="44450">
            <a:solidFill>
              <a:srgbClr val="8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7490584" y="7687545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600000"/>
                </a:solidFill>
                <a:latin typeface="Bernard MT Condensed" panose="02050806060905020404" pitchFamily="18" charset="0"/>
              </a:rPr>
              <a:t>ˇ</a:t>
            </a:r>
          </a:p>
        </p:txBody>
      </p:sp>
      <p:sp>
        <p:nvSpPr>
          <p:cNvPr id="3" name="Obdélník 2"/>
          <p:cNvSpPr/>
          <p:nvPr/>
        </p:nvSpPr>
        <p:spPr>
          <a:xfrm>
            <a:off x="8019296" y="772414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600000"/>
                </a:solidFill>
                <a:latin typeface="Bernard MT Condensed" panose="02050806060905020404" pitchFamily="18" charset="0"/>
              </a:rPr>
              <a:t>ˇ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36" y="8150870"/>
            <a:ext cx="691895" cy="8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268" y="8242232"/>
            <a:ext cx="691895" cy="8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938231" y="104775"/>
            <a:ext cx="7532669" cy="552450"/>
          </a:xfrm>
          <a:prstGeom prst="roundRect">
            <a:avLst/>
          </a:prstGeom>
          <a:ln>
            <a:solidFill>
              <a:srgbClr val="86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atin typeface="Broadway" panose="04040905080B02020502" pitchFamily="82" charset="0"/>
              </a:rPr>
              <a:t>Obec </a:t>
            </a:r>
            <a:r>
              <a:rPr lang="cs-CZ" sz="2800" b="1" dirty="0" err="1" smtClean="0">
                <a:latin typeface="Broadway" panose="04040905080B02020502" pitchFamily="82" charset="0"/>
              </a:rPr>
              <a:t>Vítezná</a:t>
            </a:r>
            <a:r>
              <a:rPr lang="cs-CZ" sz="2800" b="1" dirty="0" smtClean="0">
                <a:latin typeface="Broadway" panose="04040905080B02020502" pitchFamily="82" charset="0"/>
              </a:rPr>
              <a:t> </a:t>
            </a:r>
            <a:r>
              <a:rPr lang="cs-CZ" sz="2800" b="1" dirty="0">
                <a:latin typeface="Broadway" panose="04040905080B02020502" pitchFamily="82" charset="0"/>
              </a:rPr>
              <a:t>všechny </a:t>
            </a:r>
            <a:r>
              <a:rPr lang="cs-CZ" sz="2800" b="1" dirty="0" err="1" smtClean="0">
                <a:latin typeface="Broadway" panose="04040905080B02020502" pitchFamily="82" charset="0"/>
              </a:rPr>
              <a:t>srdecne</a:t>
            </a:r>
            <a:r>
              <a:rPr lang="cs-CZ" sz="2800" b="1" dirty="0" smtClean="0">
                <a:latin typeface="Broadway" panose="04040905080B02020502" pitchFamily="82" charset="0"/>
              </a:rPr>
              <a:t> </a:t>
            </a:r>
            <a:r>
              <a:rPr lang="cs-CZ" sz="2800" b="1" dirty="0">
                <a:latin typeface="Broadway" panose="04040905080B02020502" pitchFamily="82" charset="0"/>
              </a:rPr>
              <a:t>zve </a:t>
            </a:r>
            <a:r>
              <a:rPr lang="cs-CZ" sz="2800" b="1" dirty="0" smtClean="0">
                <a:latin typeface="Broadway" panose="04040905080B02020502" pitchFamily="82" charset="0"/>
              </a:rPr>
              <a:t>na</a:t>
            </a:r>
            <a:endParaRPr lang="cs-CZ" sz="2800" b="1" dirty="0">
              <a:latin typeface="Broadway" panose="04040905080B02020502" pitchFamily="82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196031" y="1193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latin typeface="Broadway" panose="04040905080B02020502" pitchFamily="82" charset="0"/>
              </a:rPr>
              <a:t>ˇ</a:t>
            </a:r>
            <a:endParaRPr lang="cs-CZ" sz="2800" dirty="0">
              <a:latin typeface="Broadway" panose="04040905080B02020502" pitchFamily="82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62756" y="1193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latin typeface="Broadway" panose="04040905080B02020502" pitchFamily="82" charset="0"/>
              </a:rPr>
              <a:t>ˇ</a:t>
            </a:r>
            <a:endParaRPr lang="cs-CZ" sz="2800" dirty="0">
              <a:latin typeface="Broadway" panose="04040905080B02020502" pitchFamily="82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669529" y="1193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latin typeface="Broadway" panose="04040905080B02020502" pitchFamily="82" charset="0"/>
              </a:rPr>
              <a:t>ˇ</a:t>
            </a:r>
            <a:endParaRPr lang="cs-CZ" sz="2800" dirty="0"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7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52</Words>
  <Application>Microsoft Office PowerPoint</Application>
  <PresentationFormat>A3 (297 x 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Arial</vt:lpstr>
      <vt:lpstr>Bernard MT Condensed</vt:lpstr>
      <vt:lpstr>Broadway</vt:lpstr>
      <vt:lpstr>Calibri</vt:lpstr>
      <vt:lpstr>Calibri Light</vt:lpstr>
      <vt:lpstr>Script MT Bold</vt:lpstr>
      <vt:lpstr>Segoe Script</vt:lpstr>
      <vt:lpstr>Segoe UI Semibold</vt:lpstr>
      <vt:lpstr>Times New Roman</vt:lpstr>
      <vt:lpstr>Motiv Office</vt:lpstr>
      <vt:lpstr>Prezentace aplikace PowerPoint</vt:lpstr>
    </vt:vector>
  </TitlesOfParts>
  <Company>Celní správa České republiky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Kejzar Jaroslav</dc:creator>
  <cp:lastModifiedBy>Kejzar Jaroslav</cp:lastModifiedBy>
  <cp:revision>9</cp:revision>
  <dcterms:created xsi:type="dcterms:W3CDTF">2016-11-28T12:49:13Z</dcterms:created>
  <dcterms:modified xsi:type="dcterms:W3CDTF">2016-11-30T10:18:41Z</dcterms:modified>
</cp:coreProperties>
</file>